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8" r:id="rId2"/>
    <p:sldId id="259" r:id="rId3"/>
    <p:sldId id="260" r:id="rId4"/>
    <p:sldId id="264" r:id="rId5"/>
    <p:sldId id="261" r:id="rId6"/>
    <p:sldId id="262" r:id="rId7"/>
    <p:sldId id="263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D9CA6645-4D03-B143-AAE4-EA683BACF595}">
          <p14:sldIdLst>
            <p14:sldId id="258"/>
            <p14:sldId id="259"/>
            <p14:sldId id="260"/>
            <p14:sldId id="264"/>
            <p14:sldId id="261"/>
            <p14:sldId id="262"/>
            <p14:sldId id="263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7"/>
    <p:restoredTop sz="94944"/>
  </p:normalViewPr>
  <p:slideViewPr>
    <p:cSldViewPr snapToGrid="0" snapToObjects="1">
      <p:cViewPr varScale="1">
        <p:scale>
          <a:sx n="86" d="100"/>
          <a:sy n="86" d="100"/>
        </p:scale>
        <p:origin x="120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AAED70A-B98D-0E45-BBC7-1F6B03F980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661BB1-2587-8541-AED5-0472BC8983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35C8E-15E3-4840-B440-C273D0E5C29B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5DAB0D-E6B8-7E40-9F49-50BEAE7B02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C8C10A-D522-F448-8848-4208437A5FB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81B998-0B46-3D47-8D94-3BBAEC084CA6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7609434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0D7304-DBAF-174B-8B92-81556E44A598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E4A2D-348B-DA46-9DB8-C1F7C14C0158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03192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E4A2D-348B-DA46-9DB8-C1F7C14C0158}" type="slidenum">
              <a:rPr lang="en-FR" smtClean="0"/>
              <a:t>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288603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C7251-6776-EB47-BDB9-4CBCBF848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B75398-DEE8-2647-B322-25A2460A9D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ED5DE-92CB-E244-AC73-55690AC8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A3FEE-624D-264D-ADD3-33357780F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8F5FB-0ED8-F741-833C-3B8568864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700773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88710-0B55-D54D-960B-7F2A69E9D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BDA145-DF18-764D-9711-258A49BF3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A4194-3BA1-1447-9510-FC2C90CF0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0F221-96F2-9F40-A5B8-BD677EF30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1C946-FAB5-7A4F-B37D-9FB064DE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8708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F0A405-4BFB-4F40-8C38-BBC862A575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BB3EB-DCD1-5741-B3DB-92C503ED29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9EB92A-2C86-3344-8D4D-51B06B42B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4C11A-A797-5F4D-8FFF-C060FBD6C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282E6-63F5-E44C-924A-26F4476FC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7703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8C460-6F91-434F-890D-A1F72E6A4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4311A-FA8C-EE49-82A8-67D07CB5F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CC160-1B11-8040-A557-EFC4BE463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54977-A497-F442-A643-2626A582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37918-0655-C244-972C-D60681FCD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52591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EC045-693F-1244-936F-78626542B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583EE-9AC3-464D-AD80-2F7598BD3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CB220-F4AE-CF44-B32F-22B795424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9D723C-AA11-F94C-9016-738D83A21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B1D3E-6E19-ED4B-ADC4-F8E313CEF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65041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010B5-C03F-3B4B-8598-034559AFE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50831-1A29-0B4F-A5F5-0A01B049B0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BE22B4-3641-C749-95EF-F4EA85F69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7ED63-D295-584C-968C-67AA7494F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5F7713-F51C-D442-9C3D-70BEEF554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34BA-43AF-AB41-B430-5F43085B1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940429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985E7-BDA3-2F40-B8FE-C2635F23B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88D5C-2310-634D-A770-67F607FE2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D58A1-838D-934D-AEA8-15BCE6A7A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34D448-FD02-E546-B573-EAFEDDD01D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80521C-FFCA-2545-AC38-6CAD5E132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4067C2-B2E0-2E40-86BD-6C387F784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30101C-13C0-1240-8C61-6F581D639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59BF2A-A680-7E4D-9C39-783D1BEC3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1827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25D97-64A9-5C45-B88D-6894AEC34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C20FC8-EE44-B442-AF2F-5A29C2145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BB769-24FF-C041-8A80-FDA2C75FF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F71CA8-294A-4F4B-BB01-9D0E22213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217520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EC9E4D-DBC6-5E4D-9E8B-26193C27A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AAA131-D2B8-8F49-AF95-8282D56CC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EC3C4-0A1B-0D4F-9810-D5D822A3D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759019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163BC-6EF4-2443-9F72-5F27933E6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B2B02-2B2A-4C45-83D1-CC356F0C0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D870B7-1A28-D842-9099-5FBBB36FD1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D8551-8B40-1D48-A695-9947D25D1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D055F7-1B2A-264B-B70C-4DBDAEB06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B8871-24F9-AA4E-BAFC-E354E43CC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377567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A3242-5201-5E44-9E5B-B72C9C792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D8CF52-601C-4E4F-A305-8C4588FEFE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D7AB04-6A53-AF42-9921-94539B031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15239-903E-A54B-9CFB-24528FDC3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19006-8C25-CB4A-BA79-A244199E7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032848-EC99-794D-B71E-176786862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106866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5209C-385B-6C4C-BEEB-44D280699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20E53-FA14-5E4F-A31A-BEF1592EF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94D6C-8128-DD42-A055-20BBC3254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2EFA8-4F26-784C-8536-25A144EFBC72}" type="datetimeFigureOut">
              <a:rPr lang="en-FR" smtClean="0"/>
              <a:t>07/07/2021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7A4DA-1822-8E47-9C74-CF3B480AF4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A631F-1338-0D4E-A36D-60B08D548A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7804-8A81-BE44-AFE0-DE9020C80B2B}" type="slidenum">
              <a:rPr lang="en-FR" smtClean="0"/>
              <a:t>‹#›</a:t>
            </a:fld>
            <a:endParaRPr lang="en-F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6EFF6F-E3BF-3545-B3A5-3ADE63FF59E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663194" y="5267267"/>
            <a:ext cx="919206" cy="12256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10783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0156A44-927C-C149-9071-377A668808C4}"/>
              </a:ext>
            </a:extLst>
          </p:cNvPr>
          <p:cNvSpPr txBox="1"/>
          <p:nvPr/>
        </p:nvSpPr>
        <p:spPr>
          <a:xfrm>
            <a:off x="3314701" y="2659559"/>
            <a:ext cx="593320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4400" dirty="0"/>
              <a:t>Mise en place d’une API SafetyNet</a:t>
            </a:r>
          </a:p>
        </p:txBody>
      </p:sp>
    </p:spTree>
    <p:extLst>
      <p:ext uri="{BB962C8B-B14F-4D97-AF65-F5344CB8AC3E}">
        <p14:creationId xmlns:p14="http://schemas.microsoft.com/office/powerpoint/2010/main" val="4255550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E9C686-AF3E-D148-8EB3-9C0B451B8F53}"/>
              </a:ext>
            </a:extLst>
          </p:cNvPr>
          <p:cNvSpPr txBox="1"/>
          <p:nvPr/>
        </p:nvSpPr>
        <p:spPr>
          <a:xfrm>
            <a:off x="2088445" y="90311"/>
            <a:ext cx="8342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4000" dirty="0"/>
              <a:t>Difficultés &amp; Axes d’améliorations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5A998C-807D-324B-9ACC-809B36C82531}"/>
              </a:ext>
            </a:extLst>
          </p:cNvPr>
          <p:cNvSpPr txBox="1"/>
          <p:nvPr/>
        </p:nvSpPr>
        <p:spPr>
          <a:xfrm>
            <a:off x="508000" y="1140178"/>
            <a:ext cx="1002453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3200" dirty="0"/>
              <a:t>Difficultés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FR" sz="3200" dirty="0"/>
              <a:t>Difficulté dans la structure des données </a:t>
            </a:r>
          </a:p>
          <a:p>
            <a:r>
              <a:rPr lang="en-FR" sz="3200" dirty="0"/>
              <a:t>     ex: les antécédants médicaux sont séparés des 			 personnes</a:t>
            </a:r>
          </a:p>
          <a:p>
            <a:endParaRPr lang="en-FR" sz="3200" dirty="0"/>
          </a:p>
          <a:p>
            <a:endParaRPr lang="en-FR" sz="3200" dirty="0"/>
          </a:p>
          <a:p>
            <a:r>
              <a:rPr lang="en-FR" sz="3200" dirty="0"/>
              <a:t>Axes d’améliorations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FR" sz="3200" dirty="0"/>
              <a:t>Création d’une database afin d’utiliser </a:t>
            </a:r>
            <a:r>
              <a:rPr lang="en-FR" sz="3200"/>
              <a:t>les opérations </a:t>
            </a:r>
            <a:r>
              <a:rPr lang="en-FR" sz="3200" dirty="0"/>
              <a:t>CRUD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FR" sz="3200" dirty="0"/>
              <a:t>Insertion des données médicales au bon endroit</a:t>
            </a:r>
          </a:p>
        </p:txBody>
      </p:sp>
    </p:spTree>
    <p:extLst>
      <p:ext uri="{BB962C8B-B14F-4D97-AF65-F5344CB8AC3E}">
        <p14:creationId xmlns:p14="http://schemas.microsoft.com/office/powerpoint/2010/main" val="3464386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3A8954-A5CA-114C-B947-6A62E9A3B70B}"/>
              </a:ext>
            </a:extLst>
          </p:cNvPr>
          <p:cNvSpPr txBox="1"/>
          <p:nvPr/>
        </p:nvSpPr>
        <p:spPr>
          <a:xfrm>
            <a:off x="1524001" y="2505670"/>
            <a:ext cx="8906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5400" dirty="0"/>
              <a:t>Merci pour votre écoute</a:t>
            </a:r>
          </a:p>
        </p:txBody>
      </p:sp>
    </p:spTree>
    <p:extLst>
      <p:ext uri="{BB962C8B-B14F-4D97-AF65-F5344CB8AC3E}">
        <p14:creationId xmlns:p14="http://schemas.microsoft.com/office/powerpoint/2010/main" val="1906933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753A1E-2204-BD42-9701-274B49491004}"/>
              </a:ext>
            </a:extLst>
          </p:cNvPr>
          <p:cNvSpPr txBox="1"/>
          <p:nvPr/>
        </p:nvSpPr>
        <p:spPr>
          <a:xfrm>
            <a:off x="1418492" y="597877"/>
            <a:ext cx="86281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4000" dirty="0"/>
              <a:t>Sommaire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CFA37C-D7E4-BD40-BB71-A3A859D88781}"/>
              </a:ext>
            </a:extLst>
          </p:cNvPr>
          <p:cNvSpPr txBox="1"/>
          <p:nvPr/>
        </p:nvSpPr>
        <p:spPr>
          <a:xfrm>
            <a:off x="1242646" y="2063261"/>
            <a:ext cx="93315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FR" sz="3200" dirty="0"/>
              <a:t>Technologies utilisées</a:t>
            </a:r>
          </a:p>
          <a:p>
            <a:pPr marL="400050" indent="-400050">
              <a:buFont typeface="+mj-lt"/>
              <a:buAutoNum type="romanUcPeriod"/>
            </a:pPr>
            <a:r>
              <a:rPr lang="en-FR" sz="3200" dirty="0"/>
              <a:t>Lecture du fichier</a:t>
            </a:r>
          </a:p>
          <a:p>
            <a:pPr marL="400050" indent="-400050">
              <a:buFont typeface="+mj-lt"/>
              <a:buAutoNum type="romanUcPeriod"/>
            </a:pPr>
            <a:r>
              <a:rPr lang="en-FR" sz="3200" dirty="0"/>
              <a:t>Application SOLID</a:t>
            </a:r>
          </a:p>
          <a:p>
            <a:pPr marL="400050" indent="-400050">
              <a:buFont typeface="+mj-lt"/>
              <a:buAutoNum type="romanUcPeriod"/>
            </a:pPr>
            <a:r>
              <a:rPr lang="en-FR" sz="3200" dirty="0"/>
              <a:t>Endpoints</a:t>
            </a:r>
          </a:p>
          <a:p>
            <a:pPr marL="400050" indent="-400050">
              <a:buFont typeface="+mj-lt"/>
              <a:buAutoNum type="romanUcPeriod"/>
            </a:pPr>
            <a:r>
              <a:rPr lang="en-FR" sz="3200" dirty="0"/>
              <a:t>Test</a:t>
            </a:r>
          </a:p>
          <a:p>
            <a:pPr marL="400050" indent="-400050">
              <a:buFont typeface="+mj-lt"/>
              <a:buAutoNum type="romanUcPeriod"/>
            </a:pPr>
            <a:r>
              <a:rPr lang="en-FR" sz="3200" dirty="0"/>
              <a:t>Couverture de test</a:t>
            </a:r>
          </a:p>
          <a:p>
            <a:pPr marL="400050" indent="-400050">
              <a:buFont typeface="+mj-lt"/>
              <a:buAutoNum type="romanUcPeriod"/>
            </a:pPr>
            <a:r>
              <a:rPr lang="en-FR" sz="3200" dirty="0"/>
              <a:t>Difficultés &amp; Axes d’améliorations</a:t>
            </a:r>
          </a:p>
        </p:txBody>
      </p:sp>
    </p:spTree>
    <p:extLst>
      <p:ext uri="{BB962C8B-B14F-4D97-AF65-F5344CB8AC3E}">
        <p14:creationId xmlns:p14="http://schemas.microsoft.com/office/powerpoint/2010/main" val="2166003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F3406D-522A-7F48-A1B9-1A1495C39416}"/>
              </a:ext>
            </a:extLst>
          </p:cNvPr>
          <p:cNvSpPr/>
          <p:nvPr/>
        </p:nvSpPr>
        <p:spPr>
          <a:xfrm>
            <a:off x="1541584" y="1230923"/>
            <a:ext cx="8968154" cy="39858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6B05E9-DCE3-454B-A9C6-51A9FBCFB303}"/>
              </a:ext>
            </a:extLst>
          </p:cNvPr>
          <p:cNvSpPr txBox="1"/>
          <p:nvPr/>
        </p:nvSpPr>
        <p:spPr>
          <a:xfrm>
            <a:off x="1482969" y="1230923"/>
            <a:ext cx="902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3200" dirty="0"/>
              <a:t>Technologies utilisées 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79EC10-E2FF-A543-9699-40931CE1C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738" y="2566613"/>
            <a:ext cx="2749062" cy="14386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1C670C-21CC-DB4D-8841-A22EEC02E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6568" y="1973385"/>
            <a:ext cx="3706447" cy="227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867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F3406D-522A-7F48-A1B9-1A1495C39416}"/>
              </a:ext>
            </a:extLst>
          </p:cNvPr>
          <p:cNvSpPr/>
          <p:nvPr/>
        </p:nvSpPr>
        <p:spPr>
          <a:xfrm>
            <a:off x="1541584" y="1230923"/>
            <a:ext cx="8968154" cy="39858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6B05E9-DCE3-454B-A9C6-51A9FBCFB303}"/>
              </a:ext>
            </a:extLst>
          </p:cNvPr>
          <p:cNvSpPr txBox="1"/>
          <p:nvPr/>
        </p:nvSpPr>
        <p:spPr>
          <a:xfrm>
            <a:off x="1482969" y="1230923"/>
            <a:ext cx="9026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3200" dirty="0"/>
              <a:t>Technologies utilisées 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79EC10-E2FF-A543-9699-40931CE1C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7615" y="1990324"/>
            <a:ext cx="2749062" cy="14386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6B1372-A5BF-F64F-AA5F-924D140B01E7}"/>
              </a:ext>
            </a:extLst>
          </p:cNvPr>
          <p:cNvSpPr txBox="1"/>
          <p:nvPr/>
        </p:nvSpPr>
        <p:spPr>
          <a:xfrm>
            <a:off x="1781909" y="2802057"/>
            <a:ext cx="65297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Spring boot permet de développer une API efficacement.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Technologie approuvée dans le monde professionnel.</a:t>
            </a:r>
          </a:p>
          <a:p>
            <a:endParaRPr lang="en-FR" dirty="0"/>
          </a:p>
          <a:p>
            <a:endParaRPr lang="en-FR" dirty="0"/>
          </a:p>
          <a:p>
            <a:r>
              <a:rPr lang="en-FR" dirty="0"/>
              <a:t>La meilleure pour la mise en place d’un Controller d’endpoints.</a:t>
            </a:r>
          </a:p>
        </p:txBody>
      </p:sp>
    </p:spTree>
    <p:extLst>
      <p:ext uri="{BB962C8B-B14F-4D97-AF65-F5344CB8AC3E}">
        <p14:creationId xmlns:p14="http://schemas.microsoft.com/office/powerpoint/2010/main" val="1283622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569EA6-6156-834D-818E-7706C4D5C231}"/>
              </a:ext>
            </a:extLst>
          </p:cNvPr>
          <p:cNvSpPr txBox="1"/>
          <p:nvPr/>
        </p:nvSpPr>
        <p:spPr>
          <a:xfrm>
            <a:off x="2065867" y="135467"/>
            <a:ext cx="6852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4000" dirty="0"/>
              <a:t>Lecture de fichier</a:t>
            </a:r>
          </a:p>
        </p:txBody>
      </p:sp>
      <p:pic>
        <p:nvPicPr>
          <p:cNvPr id="3" name="Screen Recording 2021-07-02 at 14.43.03" descr="Screen Recording 2021-07-02 at 14.43.03">
            <a:hlinkClick r:id="" action="ppaction://media"/>
            <a:extLst>
              <a:ext uri="{FF2B5EF4-FFF2-40B4-BE49-F238E27FC236}">
                <a16:creationId xmlns:a16="http://schemas.microsoft.com/office/drawing/2014/main" id="{D3A3307A-3781-3646-9B59-970E195F75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4763"/>
            <a:ext cx="12192000" cy="478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1BEC27-44EF-B648-87E6-A4AA8DB78A4F}"/>
              </a:ext>
            </a:extLst>
          </p:cNvPr>
          <p:cNvSpPr txBox="1"/>
          <p:nvPr/>
        </p:nvSpPr>
        <p:spPr>
          <a:xfrm>
            <a:off x="2341982" y="154713"/>
            <a:ext cx="69200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4000" dirty="0"/>
              <a:t>Application SOLID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835668-EF95-4C4F-8FB8-8902ABE30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175" y="967530"/>
            <a:ext cx="9953469" cy="550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6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D3D803-8270-9148-B9C7-ED0EBAC94077}"/>
              </a:ext>
            </a:extLst>
          </p:cNvPr>
          <p:cNvSpPr txBox="1"/>
          <p:nvPr/>
        </p:nvSpPr>
        <p:spPr>
          <a:xfrm>
            <a:off x="2065867" y="135467"/>
            <a:ext cx="6852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4000" dirty="0"/>
              <a:t>Endpoints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64225E-26D0-CF45-BF6D-4C0124318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7" y="837123"/>
            <a:ext cx="5318645" cy="50895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6414EE-86CE-2944-97CC-1F51CD886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44" y="831441"/>
            <a:ext cx="5204178" cy="508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252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447124-2FDE-1C4F-823C-47491222B5F9}"/>
              </a:ext>
            </a:extLst>
          </p:cNvPr>
          <p:cNvSpPr txBox="1"/>
          <p:nvPr/>
        </p:nvSpPr>
        <p:spPr>
          <a:xfrm>
            <a:off x="2065867" y="135467"/>
            <a:ext cx="6852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4000" dirty="0"/>
              <a:t>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E09987-6BA8-534D-A443-C524CA8EF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825500"/>
            <a:ext cx="112268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05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20419B-A2EC-944A-804C-F3D71D7EADDC}"/>
              </a:ext>
            </a:extLst>
          </p:cNvPr>
          <p:cNvSpPr txBox="1"/>
          <p:nvPr/>
        </p:nvSpPr>
        <p:spPr>
          <a:xfrm>
            <a:off x="2065867" y="135467"/>
            <a:ext cx="68523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sz="4000" dirty="0"/>
              <a:t>Couverture de test</a:t>
            </a:r>
          </a:p>
          <a:p>
            <a:pPr algn="ctr"/>
            <a:endParaRPr lang="en-FR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B5DC31-9EB6-8F4A-A6F4-1536BD080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808" y="1768840"/>
            <a:ext cx="9754120" cy="265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390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113</Words>
  <Application>Microsoft Macintosh PowerPoint</Application>
  <PresentationFormat>Widescreen</PresentationFormat>
  <Paragraphs>34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Teffery Makonde Libanga</dc:creator>
  <cp:lastModifiedBy>Teffery Makonde Libanga</cp:lastModifiedBy>
  <cp:revision>21</cp:revision>
  <dcterms:created xsi:type="dcterms:W3CDTF">2021-06-15T13:13:43Z</dcterms:created>
  <dcterms:modified xsi:type="dcterms:W3CDTF">2021-07-07T22:34:39Z</dcterms:modified>
</cp:coreProperties>
</file>

<file path=docProps/thumbnail.jpeg>
</file>